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2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3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9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7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8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59"/>
    <p:restoredTop sz="94667"/>
  </p:normalViewPr>
  <p:slideViewPr>
    <p:cSldViewPr snapToGrid="0" snapToObjects="1">
      <p:cViewPr varScale="1">
        <p:scale>
          <a:sx n="57" d="100"/>
          <a:sy n="57" d="100"/>
        </p:scale>
        <p:origin x="160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47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11" Type="http://schemas.openxmlformats.org/officeDocument/2006/relationships/slide" Target="slides/slide10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36" Type="http://schemas.openxmlformats.org/officeDocument/2006/relationships/slide" Target="slides/slide35.xml"/><Relationship Id="rId15" Type="http://schemas.openxmlformats.org/officeDocument/2006/relationships/slide" Target="slides/slide14.xml"/><Relationship Id="rId49" Type="http://schemas.openxmlformats.org/officeDocument/2006/relationships/customXml" Target="../customXml/item1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slide" Target="slides/slide34.xml"/><Relationship Id="rId14" Type="http://schemas.openxmlformats.org/officeDocument/2006/relationships/slide" Target="slides/slide13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6" Type="http://schemas.openxmlformats.org/officeDocument/2006/relationships/viewProps" Target="viewProps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" dirty="0" smtClean="0"/>
              <a:t>https://</a:t>
            </a:r>
            <a:r>
              <a:rPr lang="en" dirty="0" err="1" smtClean="0"/>
              <a:t>www.youtube.com</a:t>
            </a:r>
            <a:r>
              <a:rPr lang="en" dirty="0" smtClean="0"/>
              <a:t>/</a:t>
            </a:r>
            <a:r>
              <a:rPr lang="en" dirty="0" err="1" smtClean="0"/>
              <a:t>watch?v</a:t>
            </a:r>
            <a:r>
              <a:rPr lang="en" smtClean="0"/>
              <a:t>=89l30sJ44uA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t="17717" r="6015" b="25054"/>
          <a:stretch/>
        </p:blipFill>
        <p:spPr>
          <a:xfrm>
            <a:off x="2413237" y="234750"/>
            <a:ext cx="4317524" cy="467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34041"/>
          <a:stretch/>
        </p:blipFill>
        <p:spPr>
          <a:xfrm>
            <a:off x="2513899" y="162200"/>
            <a:ext cx="4116200" cy="48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l="10024" t="3149" r="7480" b="34089"/>
          <a:stretch/>
        </p:blipFill>
        <p:spPr>
          <a:xfrm>
            <a:off x="1025912" y="0"/>
            <a:ext cx="72482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t="19785" r="4003" b="17222"/>
          <a:stretch/>
        </p:blipFill>
        <p:spPr>
          <a:xfrm>
            <a:off x="2481371" y="134461"/>
            <a:ext cx="4181254" cy="48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l="41759" t="32558" r="31574" b="32690"/>
          <a:stretch/>
        </p:blipFill>
        <p:spPr>
          <a:xfrm>
            <a:off x="1881050" y="0"/>
            <a:ext cx="55647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l="1631" t="8257" r="12057" b="32204"/>
          <a:stretch/>
        </p:blipFill>
        <p:spPr>
          <a:xfrm>
            <a:off x="2058875" y="260450"/>
            <a:ext cx="5026250" cy="462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87" y="152400"/>
            <a:ext cx="8606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23342"/>
          <a:stretch/>
        </p:blipFill>
        <p:spPr>
          <a:xfrm>
            <a:off x="2130500" y="76200"/>
            <a:ext cx="4882988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l="21806" t="39140" r="44433" b="40022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75" y="140012"/>
            <a:ext cx="6477650" cy="48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20386" r="2808" b="17230"/>
          <a:stretch/>
        </p:blipFill>
        <p:spPr>
          <a:xfrm>
            <a:off x="2401787" y="94299"/>
            <a:ext cx="4340424" cy="49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5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425" y="152400"/>
            <a:ext cx="48311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t="19172"/>
          <a:stretch/>
        </p:blipFill>
        <p:spPr>
          <a:xfrm>
            <a:off x="2292074" y="114700"/>
            <a:ext cx="4559861" cy="49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7" y="0"/>
            <a:ext cx="778872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25" y="152400"/>
            <a:ext cx="37673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t="40176" r="25207"/>
          <a:stretch/>
        </p:blipFill>
        <p:spPr>
          <a:xfrm>
            <a:off x="602166" y="0"/>
            <a:ext cx="80511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t="3970" b="23036"/>
          <a:stretch/>
        </p:blipFill>
        <p:spPr>
          <a:xfrm>
            <a:off x="1967887" y="152587"/>
            <a:ext cx="5208227" cy="483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7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t="20818" r="22345"/>
          <a:stretch/>
        </p:blipFill>
        <p:spPr>
          <a:xfrm>
            <a:off x="1346200" y="0"/>
            <a:ext cx="64373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78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t="25899" b="26395"/>
          <a:stretch/>
        </p:blipFill>
        <p:spPr>
          <a:xfrm>
            <a:off x="1621262" y="68112"/>
            <a:ext cx="5901474" cy="5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0"/>
            <a:ext cx="5096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2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25" y="152400"/>
            <a:ext cx="7835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t="16728" r="4489" b="16914"/>
          <a:stretch/>
        </p:blipFill>
        <p:spPr>
          <a:xfrm>
            <a:off x="2576737" y="107487"/>
            <a:ext cx="3990524" cy="49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l="13018" t="20751" r="36007" b="36368"/>
          <a:stretch/>
        </p:blipFill>
        <p:spPr>
          <a:xfrm>
            <a:off x="1226634" y="0"/>
            <a:ext cx="68914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62" y="149487"/>
            <a:ext cx="7271274" cy="48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187" y="152400"/>
            <a:ext cx="3629617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t="7552" r="17945"/>
          <a:stretch/>
        </p:blipFill>
        <p:spPr>
          <a:xfrm>
            <a:off x="3210300" y="88775"/>
            <a:ext cx="2678551" cy="490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42862"/>
            <a:ext cx="47625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199" y="152400"/>
            <a:ext cx="32496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375" y="152400"/>
            <a:ext cx="362725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7"/>
            <a:ext cx="9151520" cy="51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5000">
        <p:fade/>
      </p:transition>
    </mc:Choice>
    <mc:Fallback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F1B0174AE16E4CB1CC41FAEDE75A33" ma:contentTypeVersion="29" ma:contentTypeDescription="Create a new document." ma:contentTypeScope="" ma:versionID="29caeb97e587edc5ffd97c0cc955b9a0">
  <xsd:schema xmlns:xsd="http://www.w3.org/2001/XMLSchema" xmlns:xs="http://www.w3.org/2001/XMLSchema" xmlns:p="http://schemas.microsoft.com/office/2006/metadata/properties" xmlns:ns2="2c4f76d2-e5fd-4d0c-9f1c-02c6c8d48dd6" xmlns:ns3="cf6faeb8-54d1-4580-a175-bd3097eaab2a" targetNamespace="http://schemas.microsoft.com/office/2006/metadata/properties" ma:root="true" ma:fieldsID="125c276e8ad9ac2088d73c59cf4fd2f7" ns2:_="" ns3:_="">
    <xsd:import namespace="2c4f76d2-e5fd-4d0c-9f1c-02c6c8d48dd6"/>
    <xsd:import namespace="cf6faeb8-54d1-4580-a175-bd3097eaab2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f76d2-e5fd-4d0c-9f1c-02c6c8d48dd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14738273-d04b-4d91-a371-b3953d63e64a}" ma:internalName="TaxCatchAll" ma:showField="CatchAllData" ma:web="2c4f76d2-e5fd-4d0c-9f1c-02c6c8d48d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faeb8-54d1-4580-a175-bd3097eaab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190F72-7EC7-49AE-966E-989DB58C8F64}"/>
</file>

<file path=customXml/itemProps2.xml><?xml version="1.0" encoding="utf-8"?>
<ds:datastoreItem xmlns:ds="http://schemas.openxmlformats.org/officeDocument/2006/customXml" ds:itemID="{51B521FB-4845-4DF1-85A1-84D8C6119181}"/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Macintosh PowerPoint</Application>
  <PresentationFormat>On-screen Show (16:9)</PresentationFormat>
  <Paragraphs>1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Arial</vt:lpstr>
      <vt:lpstr>simple-dark-2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links</dc:title>
  <dc:subject/>
  <dc:creator/>
  <cp:keywords/>
  <dc:description/>
  <cp:lastModifiedBy>Alexandra Giglio</cp:lastModifiedBy>
  <cp:revision>5</cp:revision>
  <dcterms:modified xsi:type="dcterms:W3CDTF">2017-07-24T19:40:12Z</dcterms:modified>
  <cp:category/>
</cp:coreProperties>
</file>